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 rtlCol="1">
            <a:noAutofit/>
          </a:bodyPr>
          <a:lstStyle>
            <a:lvl1pPr algn="r" rtl="1">
              <a:defRPr sz="5400"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cs typeface="+mj-cs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smtClean="0"/>
              <a:t>انقر لتحرير نمط العنوان الثانوي الرئيسي</a:t>
            </a:r>
            <a:endParaRPr lang="ar-SA" dirty="0"/>
          </a:p>
        </p:txBody>
      </p:sp>
      <p:grpSp>
        <p:nvGrpSpPr>
          <p:cNvPr id="4" name="سطر" descr="رسم السطر"/>
          <p:cNvGrpSpPr/>
          <p:nvPr/>
        </p:nvGrpSpPr>
        <p:grpSpPr bwMode="invGray">
          <a:xfrm rot="10800000">
            <a:off x="1488323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129" name="شكل حر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0" name="شكل حر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1" name="شكل حر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2" name="شكل حر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3" name="شكل حر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4" name="شكل حر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5" name="شكل حر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6" name="شكل حر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7" name="شكل حر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8" name="شكل حر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39" name="شكل حر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0" name="شكل حر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1" name="شكل حر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2" name="شكل حر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3" name="شكل حر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4" name="شكل حر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5" name="شكل حر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6" name="شكل حر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7" name="شكل حر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8" name="شكل حر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49" name="شكل حر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0" name="شكل حر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1" name="شكل حر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2" name="شكل حر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3" name="شكل حر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4" name="شكل حر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5" name="شكل حر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6" name="شكل حر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7" name="شكل حر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8" name="شكل حر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59" name="شكل حر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0" name="شكل حر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1" name="شكل حر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2" name="شكل حر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3" name="شكل حر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4" name="شكل حر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5" name="شكل حر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6" name="شكل حر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7" name="شكل حر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8" name="شكل حر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69" name="شكل حر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0" name="شكل حر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1" name="شكل حر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2" name="شكل حر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3" name="شكل حر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4" name="شكل حر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5" name="شكل حر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6" name="شكل حر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7" name="شكل حر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8" name="شكل حر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79" name="شكل حر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0" name="شكل حر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1" name="شكل حر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2" name="شكل حر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3" name="شكل حر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4" name="شكل حر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5" name="شكل حر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6" name="شكل حر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7" name="شكل حر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8" name="شكل حر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89" name="شكل حر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0" name="شكل حر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1" name="شكل حر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2" name="شكل حر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3" name="شكل حر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4" name="شكل حر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5" name="شكل حر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6" name="شكل حر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7" name="شكل حر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8" name="شكل حر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199" name="شكل حر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0" name="شكل حر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1" name="شكل حر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2" name="شكل حر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3" name="شكل حر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4" name="شكل حر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5" name="شكل حر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6" name="شكل حر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7" name="شكل حر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8" name="شكل حر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09" name="شكل حر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0" name="شكل حر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1" name="شكل حر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2" name="شكل حر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3" name="شكل حر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4" name="شكل حر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5" name="شكل حر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6" name="شكل حر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7" name="شكل حر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8" name="شكل حر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19" name="شكل حر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0" name="شكل حر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1" name="شكل حر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2" name="شكل حر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3" name="شكل حر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4" name="شكل حر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5" name="شكل حر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6" name="شكل حر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7" name="شكل حر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8" name="شكل حر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29" name="شكل حر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0" name="شكل حر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1" name="شكل حر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2" name="شكل حر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3" name="شكل حر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4" name="شكل حر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5" name="شكل حر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6" name="شكل حر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7" name="شكل حر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8" name="شكل حر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39" name="شكل حر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0" name="شكل حر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1" name="شكل حر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2" name="شكل حر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3" name="شكل حر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4" name="شكل حر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5" name="شكل حر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6" name="شكل حر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7" name="شكل حر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8" name="شكل حر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49" name="شكل حر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50" name="شكل حر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51" name="شكل حر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/>
        <p:txBody>
          <a:bodyPr vert="vert270" rtlCol="1"/>
          <a:lstStyle>
            <a:lvl1pPr>
              <a:defRPr>
                <a:cs typeface="+mj-cs"/>
              </a:defRPr>
            </a:lvl1pPr>
            <a:lvl2pPr>
              <a:defRPr>
                <a:cs typeface="+mj-cs"/>
              </a:defRPr>
            </a:lvl2pPr>
            <a:lvl3pPr>
              <a:defRPr>
                <a:cs typeface="+mj-cs"/>
              </a:defRPr>
            </a:lvl3pPr>
            <a:lvl4pPr>
              <a:defRPr>
                <a:cs typeface="+mj-cs"/>
              </a:defRPr>
            </a:lvl4pPr>
            <a:lvl5pPr algn="r" rtl="1">
              <a:defRPr>
                <a:cs typeface="+mj-cs"/>
              </a:defRPr>
            </a:lvl5pPr>
            <a:lvl6pPr marL="1956816" algn="r" rtl="1">
              <a:defRPr/>
            </a:lvl6pPr>
            <a:lvl7pPr marL="1956816" algn="r" rtl="1">
              <a:defRPr/>
            </a:lvl7pPr>
            <a:lvl8pPr marL="1956816" algn="r" rtl="1">
              <a:defRPr/>
            </a:lvl8pPr>
            <a:lvl9pPr marL="1956816" algn="r" rtl="1">
              <a:defRPr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7" name="سطر" descr="رسم السطر"/>
          <p:cNvGrpSpPr/>
          <p:nvPr/>
        </p:nvGrpSpPr>
        <p:grpSpPr bwMode="invGray">
          <a:xfrm rot="10800000">
            <a:off x="72647" y="1514475"/>
            <a:ext cx="7929246" cy="64008"/>
            <a:chOff x="1522413" y="1514475"/>
            <a:chExt cx="10569575" cy="64008"/>
          </a:xfrm>
        </p:grpSpPr>
        <p:sp>
          <p:nvSpPr>
            <p:cNvPr id="158" name="شكل حر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9" name="شكل حر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0" name="شكل حر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1" name="شكل حر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2" name="شكل حر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3" name="شكل حر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4" name="شكل حر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5" name="شكل حر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6" name="شكل حر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7" name="شكل حر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8" name="شكل حر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9" name="شكل حر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0" name="شكل حر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1" name="شكل حر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2" name="شكل حر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3" name="شكل حر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4" name="شكل حر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5" name="شكل حر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6" name="شكل حر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7" name="شكل حر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8" name="شكل حر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9" name="شكل حر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0" name="شكل حر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1" name="شكل حر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2" name="شكل حر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3" name="شكل حر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4" name="شكل حر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5" name="شكل حر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6" name="شكل حر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7" name="شكل حر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8" name="شكل حر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9" name="شكل حر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0" name="شكل حر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1" name="شكل حر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2" name="شكل حر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3" name="شكل حر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4" name="شكل حر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5" name="شكل حر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6" name="شكل حر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7" name="شكل حر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8" name="شكل حر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9" name="شكل حر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0" name="شكل حر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1" name="شكل حر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2" name="شكل حر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3" name="شكل حر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4" name="شكل حر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5" name="شكل حر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6" name="شكل حر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7" name="شكل حر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8" name="شكل حر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9" name="شكل حر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0" name="شكل حر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1" name="شكل حر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2" name="شكل حر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3" name="شكل حر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4" name="شكل حر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5" name="شكل حر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6" name="شكل حر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7" name="شكل حر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8" name="شكل حر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9" name="شكل حر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0" name="شكل حر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1" name="شكل حر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2" name="شكل حر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3" name="شكل حر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4" name="شكل حر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5" name="شكل حر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6" name="شكل حر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7" name="شكل حر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8" name="شكل حر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9" name="شكل حر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0" name="شكل حر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1" name="شكل حر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نص والعنوان ال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41798" y="274639"/>
            <a:ext cx="1028968" cy="5901747"/>
          </a:xfrm>
        </p:spPr>
        <p:txBody>
          <a:bodyPr vert="vert270" rtlCol="1"/>
          <a:lstStyle>
            <a:lvl1pPr>
              <a:defRPr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grpSp>
        <p:nvGrpSpPr>
          <p:cNvPr id="7" name="سطر" descr="رسم السطر"/>
          <p:cNvGrpSpPr/>
          <p:nvPr/>
        </p:nvGrpSpPr>
        <p:grpSpPr bwMode="invGray">
          <a:xfrm rot="5400000">
            <a:off x="-1679850" y="3480593"/>
            <a:ext cx="6492240" cy="48019"/>
            <a:chOff x="1522413" y="1514475"/>
            <a:chExt cx="10569575" cy="64008"/>
          </a:xfrm>
        </p:grpSpPr>
        <p:sp>
          <p:nvSpPr>
            <p:cNvPr id="8" name="شكل حر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" name="شكل حر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" name="شكل حر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" name="شكل حر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" name="شكل حر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" name="شكل حر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" name="شكل حر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" name="شكل حر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" name="شكل حر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" name="شكل حر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" name="شكل حر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" name="شكل حر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" name="شكل حر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" name="شكل حر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" name="شكل حر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" name="شكل حر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4" name="شكل حر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5" name="شكل حر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6" name="شكل حر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7" name="شكل حر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8" name="شكل حر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9" name="شكل حر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0" name="شكل حر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1" name="شكل حر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2" name="شكل حر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3" name="شكل حر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4" name="شكل حر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5" name="شكل حر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6" name="شكل حر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7" name="شكل حر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8" name="شكل حر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39" name="شكل حر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0" name="شكل حر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1" name="شكل حر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2" name="شكل حر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3" name="شكل حر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4" name="شكل حر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5" name="شكل حر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6" name="شكل حر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7" name="شكل حر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8" name="شكل حر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49" name="شكل حر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0" name="شكل حر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1" name="شكل حر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2" name="شكل حر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3" name="شكل حر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4" name="شكل حر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5" name="شكل حر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6" name="شكل حر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7" name="شكل حر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8" name="شكل حر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59" name="شكل حر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0" name="شكل حر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1" name="شكل حر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2" name="شكل حر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3" name="شكل حر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4" name="شكل حر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5" name="شكل حر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6" name="شكل حر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7" name="شكل حر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8" name="شكل حر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69" name="شكل حر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0" name="شكل حر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1" name="شكل حر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2" name="شكل حر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3" name="شكل حر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4" name="شكل حر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5" name="شكل حر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6" name="شكل حر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7" name="شكل حر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8" name="شكل حر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79" name="شكل حر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0" name="شكل حر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1" name="شكل حر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</p:grp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1828086" y="277814"/>
            <a:ext cx="6859787" cy="5898573"/>
          </a:xfrm>
        </p:spPr>
        <p:txBody>
          <a:bodyPr vert="vert270" rtlCol="1"/>
          <a:lstStyle>
            <a:lvl1pPr>
              <a:defRPr>
                <a:cs typeface="+mj-cs"/>
              </a:defRPr>
            </a:lvl1pPr>
            <a:lvl2pPr>
              <a:defRPr>
                <a:cs typeface="+mj-cs"/>
              </a:defRPr>
            </a:lvl2pPr>
            <a:lvl3pPr>
              <a:defRPr>
                <a:cs typeface="+mj-cs"/>
              </a:defRPr>
            </a:lvl3pPr>
            <a:lvl4pPr>
              <a:defRPr>
                <a:cs typeface="+mj-cs"/>
              </a:defRPr>
            </a:lvl4pPr>
            <a:lvl5pPr algn="r" rtl="1">
              <a:defRPr>
                <a:cs typeface="+mj-cs"/>
              </a:defRPr>
            </a:lvl5pPr>
            <a:lvl6pPr marL="1261872" indent="0" algn="r" rtl="1">
              <a:buNone/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1"/>
          <a:lstStyle>
            <a:lvl1pPr>
              <a:defRPr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  <a:lvl2pPr marL="548640" algn="r" rtl="1">
              <a:defRPr>
                <a:cs typeface="+mj-cs"/>
              </a:defRPr>
            </a:lvl2pPr>
            <a:lvl3pPr marL="777240" algn="r" rtl="1">
              <a:defRPr>
                <a:cs typeface="+mj-cs"/>
              </a:defRPr>
            </a:lvl3pPr>
            <a:lvl4pPr marL="1005840" algn="r" rtl="1">
              <a:defRPr>
                <a:cs typeface="+mj-cs"/>
              </a:defRPr>
            </a:lvl4pPr>
            <a:lvl5pPr marL="1234440" algn="r" rtl="1">
              <a:defRPr>
                <a:cs typeface="+mj-cs"/>
              </a:defRPr>
            </a:lvl5pPr>
            <a:lvl6pPr marL="1463040" algn="r" rtl="1">
              <a:defRPr baseline="0"/>
            </a:lvl6pPr>
            <a:lvl7pPr marL="1691640" algn="r" rtl="1">
              <a:defRPr baseline="0"/>
            </a:lvl7pPr>
            <a:lvl8pPr marL="1920240" algn="r" rtl="1">
              <a:defRPr baseline="0"/>
            </a:lvl8pPr>
            <a:lvl9pPr marL="2148840" algn="r" rtl="1">
              <a:defRPr baseline="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7" name="سطر" descr="رسم السطر"/>
          <p:cNvGrpSpPr/>
          <p:nvPr/>
        </p:nvGrpSpPr>
        <p:grpSpPr bwMode="invGray">
          <a:xfrm rot="10800000">
            <a:off x="72647" y="1514475"/>
            <a:ext cx="7929246" cy="64008"/>
            <a:chOff x="1522413" y="1514475"/>
            <a:chExt cx="10569575" cy="64008"/>
          </a:xfrm>
        </p:grpSpPr>
        <p:sp>
          <p:nvSpPr>
            <p:cNvPr id="83" name="شكل حر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4" name="شكل حر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5" name="شكل حر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6" name="شكل حر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7" name="شكل حر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8" name="شكل حر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9" name="شكل حر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0" name="شكل حر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1" name="شكل حر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2" name="شكل حر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3" name="شكل حر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4" name="شكل حر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5" name="شكل حر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6" name="شكل حر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7" name="شكل حر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8" name="شكل حر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9" name="شكل حر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0" name="شكل حر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1" name="شكل حر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2" name="شكل حر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3" name="شكل حر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4" name="شكل حر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5" name="شكل حر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6" name="شكل حر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7" name="شكل حر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8" name="شكل حر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9" name="شكل حر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0" name="شكل حر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1" name="شكل حر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2" name="شكل حر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3" name="شكل حر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4" name="شكل حر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5" name="شكل حر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6" name="شكل حر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7" name="شكل حر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8" name="شكل حر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9" name="شكل حر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0" name="شكل حر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1" name="شكل حر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2" name="شكل حر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3" name="شكل حر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4" name="شكل حر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5" name="شكل حر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6" name="شكل حر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7" name="شكل حر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8" name="شكل حر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9" name="شكل حر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0" name="شكل حر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1" name="شكل حر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2" name="شكل حر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3" name="شكل حر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4" name="شكل حر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5" name="شكل حر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6" name="شكل حر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7" name="شكل حر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8" name="شكل حر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9" name="شكل حر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0" name="شكل حر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1" name="شكل حر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2" name="شكل حر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3" name="شكل حر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4" name="شكل حر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5" name="شكل حر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6" name="شكل حر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7" name="شكل حر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8" name="شكل حر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9" name="شكل حر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0" name="شكل حر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1" name="شكل حر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2" name="شكل حر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3" name="شكل حر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4" name="شكل حر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5" name="شكل حر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6" name="شكل حر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rtlCol="1" anchor="b">
            <a:noAutofit/>
          </a:bodyPr>
          <a:lstStyle>
            <a:lvl1pPr algn="r" rtl="1">
              <a:defRPr sz="4400" b="0" cap="none" baseline="0"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grpSp>
        <p:nvGrpSpPr>
          <p:cNvPr id="7" name="سطر" descr="رسم السطر"/>
          <p:cNvGrpSpPr/>
          <p:nvPr/>
        </p:nvGrpSpPr>
        <p:grpSpPr bwMode="invGray">
          <a:xfrm rot="10800000">
            <a:off x="1488323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شكل حر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57" name="شكل حر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58" name="شكل حر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59" name="شكل حر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0" name="شكل حر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1" name="شكل حر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2" name="شكل حر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3" name="شكل حر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4" name="شكل حر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5" name="شكل حر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6" name="شكل حر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7" name="شكل حر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8" name="شكل حر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69" name="شكل حر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0" name="شكل حر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1" name="شكل حر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2" name="شكل حر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3" name="شكل حر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4" name="شكل حر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5" name="شكل حر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6" name="شكل حر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7" name="شكل حر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8" name="شكل حر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79" name="شكل حر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0" name="شكل حر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1" name="شكل حر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2" name="شكل حر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3" name="شكل حر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4" name="شكل حر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5" name="شكل حر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6" name="شكل حر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7" name="شكل حر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8" name="شكل حر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89" name="شكل حر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0" name="شكل حر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1" name="شكل حر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2" name="شكل حر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3" name="شكل حر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4" name="شكل حر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5" name="شكل حر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6" name="شكل حر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7" name="شكل حر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8" name="شكل حر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299" name="شكل حر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0" name="شكل حر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1" name="شكل حر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2" name="شكل حر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3" name="شكل حر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4" name="شكل حر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5" name="شكل حر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6" name="شكل حر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7" name="شكل حر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8" name="شكل حر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09" name="شكل حر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0" name="شكل حر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1" name="شكل حر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2" name="شكل حر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3" name="شكل حر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4" name="شكل حر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5" name="شكل حر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6" name="شكل حر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7" name="شكل حر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8" name="شكل حر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19" name="شكل حر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0" name="شكل حر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1" name="شكل حر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2" name="شكل حر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3" name="شكل حر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4" name="شكل حر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5" name="شكل حر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6" name="شكل حر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7" name="شكل حر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8" name="شكل حر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29" name="شكل حر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0" name="شكل حر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1" name="شكل حر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2" name="شكل حر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3" name="شكل حر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4" name="شكل حر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5" name="شكل حر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6" name="شكل حر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7" name="شكل حر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8" name="شكل حر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39" name="شكل حر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0" name="شكل حر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1" name="شكل حر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2" name="شكل حر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3" name="شكل حر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4" name="شكل حر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5" name="شكل حر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6" name="شكل حر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7" name="شكل حر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8" name="شكل حر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49" name="شكل حر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0" name="شكل حر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1" name="شكل حر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2" name="شكل حر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3" name="شكل حر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4" name="شكل حر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5" name="شكل حر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6" name="شكل حر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7" name="شكل حر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8" name="شكل حر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59" name="شكل حر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0" name="شكل حر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1" name="شكل حر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2" name="شكل حر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3" name="شكل حر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4" name="شكل حر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5" name="شكل حر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6" name="شكل حر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7" name="شكل حر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8" name="شكل حر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69" name="شكل حر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0" name="شكل حر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1" name="شكل حر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2" name="شكل حر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3" name="شكل حر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4" name="شكل حر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5" name="شكل حر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6" name="شكل حر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7" name="شكل حر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  <p:sp>
          <p:nvSpPr>
            <p:cNvPr id="378" name="شكل حر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cs typeface="+mj-cs"/>
              </a:endParaRPr>
            </a:p>
          </p:txBody>
        </p:sp>
      </p:grp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cs typeface="+mj-cs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1"/>
          <a:lstStyle>
            <a:lvl1pPr>
              <a:defRPr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grpSp>
        <p:nvGrpSpPr>
          <p:cNvPr id="8" name="سطر" descr="رسم السطر"/>
          <p:cNvGrpSpPr/>
          <p:nvPr/>
        </p:nvGrpSpPr>
        <p:grpSpPr bwMode="invGray">
          <a:xfrm rot="10800000">
            <a:off x="72647" y="1514475"/>
            <a:ext cx="7929246" cy="64008"/>
            <a:chOff x="1522413" y="1514475"/>
            <a:chExt cx="10569575" cy="64008"/>
          </a:xfrm>
        </p:grpSpPr>
        <p:sp>
          <p:nvSpPr>
            <p:cNvPr id="159" name="شكل حر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0" name="شكل حر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1" name="شكل حر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2" name="شكل حر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3" name="شكل حر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4" name="شكل حر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5" name="شكل حر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6" name="شكل حر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7" name="شكل حر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8" name="شكل حر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9" name="شكل حر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0" name="شكل حر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1" name="شكل حر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2" name="شكل حر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3" name="شكل حر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4" name="شكل حر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5" name="شكل حر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6" name="شكل حر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7" name="شكل حر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8" name="شكل حر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9" name="شكل حر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0" name="شكل حر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1" name="شكل حر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2" name="شكل حر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3" name="شكل حر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4" name="شكل حر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5" name="شكل حر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6" name="شكل حر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7" name="شكل حر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8" name="شكل حر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9" name="شكل حر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0" name="شكل حر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1" name="شكل حر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2" name="شكل حر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3" name="شكل حر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4" name="شكل حر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5" name="شكل حر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6" name="شكل حر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7" name="شكل حر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8" name="شكل حر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9" name="شكل حر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0" name="شكل حر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1" name="شكل حر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2" name="شكل حر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3" name="شكل حر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4" name="شكل حر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5" name="شكل حر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6" name="شكل حر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7" name="شكل حر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8" name="شكل حر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9" name="شكل حر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0" name="شكل حر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1" name="شكل حر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2" name="شكل حر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3" name="شكل حر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4" name="شكل حر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5" name="شكل حر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6" name="شكل حر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7" name="شكل حر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8" name="شكل حر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9" name="شكل حر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0" name="شكل حر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1" name="شكل حر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2" name="شكل حر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3" name="شكل حر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4" name="شكل حر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5" name="شكل حر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6" name="شكل حر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7" name="شكل حر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8" name="شكل حر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9" name="شكل حر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0" name="شكل حر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1" name="شكل حر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2" name="شكل حر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</p:grp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 rtlCol="1">
            <a:normAutofit/>
          </a:bodyPr>
          <a:lstStyle>
            <a:lvl1pPr algn="r" rtl="1">
              <a:defRPr sz="2400">
                <a:cs typeface="+mj-cs"/>
              </a:defRPr>
            </a:lvl1pPr>
            <a:lvl2pPr algn="r" rtl="1">
              <a:defRPr sz="2000">
                <a:cs typeface="+mj-cs"/>
              </a:defRPr>
            </a:lvl2pPr>
            <a:lvl3pPr algn="r" rtl="1">
              <a:defRPr sz="1800">
                <a:cs typeface="+mj-cs"/>
              </a:defRPr>
            </a:lvl3pPr>
            <a:lvl4pPr algn="r" rtl="1">
              <a:defRPr sz="1600">
                <a:cs typeface="+mj-cs"/>
              </a:defRPr>
            </a:lvl4pPr>
            <a:lvl5pPr algn="r" rtl="1">
              <a:defRPr sz="1600">
                <a:cs typeface="+mj-cs"/>
              </a:defRPr>
            </a:lvl5pPr>
            <a:lvl6pPr marL="1956816" algn="r" rtl="1">
              <a:defRPr sz="1600"/>
            </a:lvl6pPr>
            <a:lvl7pPr marL="1956816" algn="r" rtl="1">
              <a:defRPr sz="1600" baseline="0"/>
            </a:lvl7pPr>
            <a:lvl8pPr marL="1956816" algn="r" rtl="1">
              <a:defRPr sz="1600" baseline="0"/>
            </a:lvl8pPr>
            <a:lvl9pPr marL="1956816" algn="r" rtl="1">
              <a:defRPr sz="1600" baseline="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 rtlCol="1">
            <a:normAutofit/>
          </a:bodyPr>
          <a:lstStyle>
            <a:lvl1pPr algn="r" rtl="1">
              <a:defRPr sz="2400">
                <a:cs typeface="+mj-cs"/>
              </a:defRPr>
            </a:lvl1pPr>
            <a:lvl2pPr algn="r" rtl="1">
              <a:defRPr sz="2000">
                <a:cs typeface="+mj-cs"/>
              </a:defRPr>
            </a:lvl2pPr>
            <a:lvl3pPr algn="r" rtl="1">
              <a:defRPr sz="1800">
                <a:cs typeface="+mj-cs"/>
              </a:defRPr>
            </a:lvl3pPr>
            <a:lvl4pPr algn="r" rtl="1">
              <a:defRPr sz="1600">
                <a:cs typeface="+mj-cs"/>
              </a:defRPr>
            </a:lvl4pPr>
            <a:lvl5pPr algn="r" rtl="1">
              <a:defRPr sz="1600">
                <a:cs typeface="+mj-cs"/>
              </a:defRPr>
            </a:lvl5pPr>
            <a:lvl6pPr marL="1956816" algn="r" rtl="1">
              <a:defRPr sz="1600"/>
            </a:lvl6pPr>
            <a:lvl7pPr marL="1956816" algn="r" rtl="1">
              <a:defRPr sz="1600"/>
            </a:lvl7pPr>
            <a:lvl8pPr marL="1956816" algn="r" rtl="1">
              <a:defRPr sz="1600" baseline="0"/>
            </a:lvl8pPr>
            <a:lvl9pPr marL="1956816" algn="r" rtl="1">
              <a:defRPr sz="1600" baseline="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6" name="عنصر نائب لتذييل الصفحة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1"/>
          <a:lstStyle>
            <a:lvl1pPr algn="r" rtl="1">
              <a:defRPr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grpSp>
        <p:nvGrpSpPr>
          <p:cNvPr id="6" name="سطر" descr="رسم السطر"/>
          <p:cNvGrpSpPr/>
          <p:nvPr/>
        </p:nvGrpSpPr>
        <p:grpSpPr bwMode="invGray">
          <a:xfrm rot="10800000">
            <a:off x="72647" y="1514475"/>
            <a:ext cx="7929246" cy="64008"/>
            <a:chOff x="1522413" y="1514475"/>
            <a:chExt cx="10569575" cy="64008"/>
          </a:xfrm>
        </p:grpSpPr>
        <p:sp>
          <p:nvSpPr>
            <p:cNvPr id="161" name="شكل حر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2" name="شكل حر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3" name="شكل حر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4" name="شكل حر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5" name="شكل حر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6" name="شكل حر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7" name="شكل حر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8" name="شكل حر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69" name="شكل حر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0" name="شكل حر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1" name="شكل حر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2" name="شكل حر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3" name="شكل حر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4" name="شكل حر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5" name="شكل حر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6" name="شكل حر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7" name="شكل حر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8" name="شكل حر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79" name="شكل حر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0" name="شكل حر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1" name="شكل حر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2" name="شكل حر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3" name="شكل حر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4" name="شكل حر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5" name="شكل حر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6" name="شكل حر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7" name="شكل حر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8" name="شكل حر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89" name="شكل حر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0" name="شكل حر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1" name="شكل حر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2" name="شكل حر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3" name="شكل حر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4" name="شكل حر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5" name="شكل حر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6" name="شكل حر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7" name="شكل حر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8" name="شكل حر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99" name="شكل حر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0" name="شكل حر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1" name="شكل حر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2" name="شكل حر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3" name="شكل حر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4" name="شكل حر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5" name="شكل حر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6" name="شكل حر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7" name="شكل حر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8" name="شكل حر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09" name="شكل حر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0" name="شكل حر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1" name="شكل حر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2" name="شكل حر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3" name="شكل حر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4" name="شكل حر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5" name="شكل حر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6" name="شكل حر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7" name="شكل حر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8" name="شكل حر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19" name="شكل حر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0" name="شكل حر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1" name="شكل حر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2" name="شكل حر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3" name="شكل حر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4" name="شكل حر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5" name="شكل حر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6" name="شكل حر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7" name="شكل حر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8" name="شكل حر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29" name="شكل حر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0" name="شكل حر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1" name="شكل حر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2" name="شكل حر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3" name="شكل حر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234" name="شكل حر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</p:grp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cs typeface="+mj-cs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 rtlCol="1"/>
          <a:lstStyle>
            <a:lvl1pPr algn="r" rtl="1">
              <a:defRPr sz="2400">
                <a:cs typeface="+mj-cs"/>
              </a:defRPr>
            </a:lvl1pPr>
            <a:lvl2pPr algn="r" rtl="1">
              <a:defRPr sz="2000">
                <a:cs typeface="+mj-cs"/>
              </a:defRPr>
            </a:lvl2pPr>
            <a:lvl3pPr algn="r" rtl="1">
              <a:defRPr sz="1800">
                <a:cs typeface="+mj-cs"/>
              </a:defRPr>
            </a:lvl3pPr>
            <a:lvl4pPr algn="r" rtl="1">
              <a:defRPr sz="1600">
                <a:cs typeface="+mj-cs"/>
              </a:defRPr>
            </a:lvl4pPr>
            <a:lvl5pPr algn="r" rtl="1">
              <a:defRPr sz="1600">
                <a:cs typeface="+mj-cs"/>
              </a:defRPr>
            </a:lvl5pPr>
            <a:lvl6pPr marL="1956816" algn="r" rtl="1">
              <a:defRPr sz="1600"/>
            </a:lvl6pPr>
            <a:lvl7pPr marL="1956816" algn="r" rtl="1">
              <a:defRPr sz="1600" baseline="0"/>
            </a:lvl7pPr>
            <a:lvl8pPr marL="1956816" algn="r" rtl="1">
              <a:defRPr sz="1600" baseline="0"/>
            </a:lvl8pPr>
            <a:lvl9pPr marL="1956816" algn="r" rtl="1">
              <a:defRPr sz="1600" baseline="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>
                <a:cs typeface="+mj-cs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عنصر نائب لتذييل الصفحة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5" name="عنصر نائب للمحتوى 3"/>
          <p:cNvSpPr>
            <a:spLocks noGrp="1"/>
          </p:cNvSpPr>
          <p:nvPr>
            <p:ph sz="half" idx="13"/>
          </p:nvPr>
        </p:nvSpPr>
        <p:spPr>
          <a:xfrm>
            <a:off x="4688616" y="2819401"/>
            <a:ext cx="3313277" cy="3352801"/>
          </a:xfrm>
        </p:spPr>
        <p:txBody>
          <a:bodyPr rtlCol="1"/>
          <a:lstStyle>
            <a:lvl1pPr algn="r" rtl="1">
              <a:defRPr sz="2400">
                <a:cs typeface="+mj-cs"/>
              </a:defRPr>
            </a:lvl1pPr>
            <a:lvl2pPr algn="r" rtl="1">
              <a:defRPr sz="2000">
                <a:cs typeface="+mj-cs"/>
              </a:defRPr>
            </a:lvl2pPr>
            <a:lvl3pPr algn="r" rtl="1">
              <a:defRPr sz="1800">
                <a:cs typeface="+mj-cs"/>
              </a:defRPr>
            </a:lvl3pPr>
            <a:lvl4pPr algn="r" rtl="1">
              <a:defRPr sz="1600">
                <a:cs typeface="+mj-cs"/>
              </a:defRPr>
            </a:lvl4pPr>
            <a:lvl5pPr algn="r" rtl="1">
              <a:defRPr sz="1600">
                <a:cs typeface="+mj-cs"/>
              </a:defRPr>
            </a:lvl5pPr>
            <a:lvl6pPr marL="1956816" algn="r" rtl="1">
              <a:defRPr sz="1600"/>
            </a:lvl6pPr>
            <a:lvl7pPr marL="1956816" algn="r" rtl="1">
              <a:defRPr sz="1600" baseline="0"/>
            </a:lvl7pPr>
            <a:lvl8pPr marL="1956816" algn="r" rtl="1">
              <a:defRPr sz="1600" baseline="0"/>
            </a:lvl8pPr>
            <a:lvl9pPr marL="1956816" algn="r" rtl="1">
              <a:defRPr sz="1600" baseline="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6" name="سطر" descr="رسم السطر"/>
          <p:cNvGrpSpPr/>
          <p:nvPr/>
        </p:nvGrpSpPr>
        <p:grpSpPr bwMode="invGray">
          <a:xfrm rot="10800000">
            <a:off x="72647" y="1514475"/>
            <a:ext cx="7929246" cy="64008"/>
            <a:chOff x="1522413" y="1514475"/>
            <a:chExt cx="10569575" cy="64008"/>
          </a:xfrm>
        </p:grpSpPr>
        <p:sp>
          <p:nvSpPr>
            <p:cNvPr id="82" name="شكل حر 81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3" name="شكل حر 82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4" name="شكل حر 83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5" name="شكل حر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6" name="شكل حر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7" name="شكل حر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8" name="شكل حر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89" name="شكل حر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0" name="شكل حر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1" name="شكل حر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2" name="شكل حر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3" name="شكل حر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4" name="شكل حر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5" name="شكل حر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6" name="شكل حر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7" name="شكل حر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8" name="شكل حر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99" name="شكل حر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0" name="شكل حر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1" name="شكل حر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2" name="شكل حر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3" name="شكل حر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4" name="شكل حر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5" name="شكل حر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6" name="شكل حر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7" name="شكل حر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8" name="شكل حر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09" name="شكل حر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0" name="شكل حر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1" name="شكل حر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2" name="شكل حر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3" name="شكل حر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4" name="شكل حر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5" name="شكل حر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6" name="شكل حر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7" name="شكل حر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8" name="شكل حر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19" name="شكل حر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0" name="شكل حر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1" name="شكل حر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2" name="شكل حر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3" name="شكل حر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4" name="شكل حر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5" name="شكل حر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6" name="شكل حر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7" name="شكل حر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8" name="شكل حر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29" name="شكل حر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0" name="شكل حر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1" name="شكل حر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2" name="شكل حر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3" name="شكل حر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4" name="شكل حر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5" name="شكل حر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6" name="شكل حر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7" name="شكل حر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8" name="شكل حر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39" name="شكل حر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0" name="شكل حر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1" name="شكل حر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2" name="شكل حر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3" name="شكل حر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4" name="شكل حر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5" name="شكل حر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6" name="شكل حر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7" name="شكل حر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8" name="شكل حر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49" name="شكل حر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0" name="شكل حر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1" name="شكل حر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2" name="شكل حر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3" name="شكل حر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4" name="شكل حر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  <p:sp>
          <p:nvSpPr>
            <p:cNvPr id="155" name="شكل حر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n>
                  <a:noFill/>
                </a:ln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تذييل الصفحة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1" anchor="b">
            <a:noAutofit/>
          </a:bodyPr>
          <a:lstStyle>
            <a:lvl1pPr algn="r" rtl="1">
              <a:defRPr sz="3200" b="0"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937131" y="3429000"/>
            <a:ext cx="2057936" cy="2743200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600">
                <a:cs typeface="+mj-cs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29321" y="1905000"/>
            <a:ext cx="4253068" cy="4038600"/>
          </a:xfrm>
        </p:spPr>
        <p:txBody>
          <a:bodyPr rtlCol="1">
            <a:normAutofit/>
          </a:bodyPr>
          <a:lstStyle>
            <a:lvl1pPr algn="r" rtl="1">
              <a:defRPr sz="2400">
                <a:cs typeface="+mj-cs"/>
              </a:defRPr>
            </a:lvl1pPr>
            <a:lvl2pPr algn="r" rtl="1">
              <a:defRPr sz="2000">
                <a:cs typeface="+mj-cs"/>
              </a:defRPr>
            </a:lvl2pPr>
            <a:lvl3pPr algn="r" rtl="1">
              <a:defRPr sz="1800">
                <a:cs typeface="+mj-cs"/>
              </a:defRPr>
            </a:lvl3pPr>
            <a:lvl4pPr algn="r" rtl="1">
              <a:defRPr sz="1600">
                <a:cs typeface="+mj-cs"/>
              </a:defRPr>
            </a:lvl4pPr>
            <a:lvl5pPr algn="r" rtl="1">
              <a:defRPr sz="1600">
                <a:cs typeface="+mj-cs"/>
              </a:defRPr>
            </a:lvl5pPr>
            <a:lvl6pPr algn="r" rtl="1">
              <a:defRPr sz="1600"/>
            </a:lvl6pPr>
            <a:lvl7pPr algn="r" rtl="1">
              <a:defRPr sz="1600" baseline="0"/>
            </a:lvl7pPr>
            <a:lvl8pPr algn="r" rtl="1">
              <a:defRPr sz="1600" baseline="0"/>
            </a:lvl8pPr>
            <a:lvl9pPr algn="r" rtl="1">
              <a:defRPr sz="1600" baseline="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  <a:p>
            <a:pPr lvl="1" rtl="1"/>
            <a:r>
              <a:rPr lang="ar-SA" smtClean="0"/>
              <a:t>المستوى الثاني</a:t>
            </a:r>
          </a:p>
          <a:p>
            <a:pPr lvl="2" rtl="1"/>
            <a:r>
              <a:rPr lang="ar-SA" smtClean="0"/>
              <a:t>المستوى الثالث</a:t>
            </a:r>
          </a:p>
          <a:p>
            <a:pPr lvl="3" rtl="1"/>
            <a:r>
              <a:rPr lang="ar-SA" smtClean="0"/>
              <a:t>المستوى الرابع</a:t>
            </a:r>
          </a:p>
          <a:p>
            <a:pPr lvl="4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6" name="عنصر نائب لتذييل الصفحة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8" name="إطار" descr="رسم المربع"/>
          <p:cNvGrpSpPr/>
          <p:nvPr/>
        </p:nvGrpSpPr>
        <p:grpSpPr bwMode="invGray">
          <a:xfrm flipH="1">
            <a:off x="1110127" y="1630821"/>
            <a:ext cx="4719500" cy="4575884"/>
            <a:chOff x="4417839" y="1630821"/>
            <a:chExt cx="6291028" cy="4575884"/>
          </a:xfrm>
        </p:grpSpPr>
        <p:grpSp>
          <p:nvGrpSpPr>
            <p:cNvPr id="9" name="المجموعة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المجموعة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540" name="شكل حر 53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1" name="شكل حر 54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2" name="شكل حر 54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3" name="شكل حر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4" name="شكل حر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5" name="شكل حر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6" name="شكل حر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7" name="شكل حر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8" name="شكل حر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9" name="شكل حر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0" name="شكل حر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1" name="شكل حر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2" name="شكل حر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3" name="شكل حر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4" name="شكل حر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5" name="شكل حر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6" name="شكل حر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7" name="شكل حر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8" name="شكل حر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9" name="شكل حر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0" name="شكل حر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1" name="شكل حر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2" name="شكل حر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3" name="شكل حر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4" name="شكل حر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5" name="شكل حر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6" name="شكل حر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7" name="شكل حر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8" name="شكل حر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9" name="شكل حر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0" name="شكل حر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1" name="شكل حر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2" name="شكل حر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3" name="شكل حر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4" name="شكل حر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5" name="شكل حر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6" name="شكل حر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7" name="شكل حر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8" name="شكل حر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9" name="شكل حر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0" name="شكل حر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1" name="شكل حر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2" name="شكل حر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3" name="شكل حر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4" name="شكل حر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5" name="شكل حر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6" name="شكل حر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7" name="شكل حر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8" name="شكل حر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9" name="شكل حر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0" name="شكل حر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1" name="شكل حر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2" name="شكل حر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3" name="شكل حر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4" name="شكل حر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5" name="شكل حر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6" name="شكل حر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7" name="شكل حر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8" name="شكل حر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9" name="شكل حر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0" name="شكل حر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1" name="شكل حر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2" name="شكل حر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3" name="شكل حر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4" name="شكل حر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5" name="شكل حر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6" name="شكل حر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7" name="شكل حر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8" name="شكل حر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9" name="شكل حر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10" name="شكل حر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11" name="شكل حر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12" name="شكل حر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13" name="شكل حر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</p:grpSp>
          <p:grpSp>
            <p:nvGrpSpPr>
              <p:cNvPr id="11" name="المجموعة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66" name="شكل حر 465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7" name="شكل حر 466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8" name="شكل حر 467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9" name="شكل حر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0" name="شكل حر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1" name="شكل حر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2" name="شكل حر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3" name="شكل حر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4" name="شكل حر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5" name="شكل حر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6" name="شكل حر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7" name="شكل حر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8" name="شكل حر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9" name="شكل حر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0" name="شكل حر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1" name="شكل حر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2" name="شكل حر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3" name="شكل حر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4" name="شكل حر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5" name="شكل حر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6" name="شكل حر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7" name="شكل حر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8" name="شكل حر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9" name="شكل حر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0" name="شكل حر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1" name="شكل حر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2" name="شكل حر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3" name="شكل حر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4" name="شكل حر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5" name="شكل حر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6" name="شكل حر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7" name="شكل حر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8" name="شكل حر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9" name="شكل حر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0" name="شكل حر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1" name="شكل حر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2" name="شكل حر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3" name="شكل حر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4" name="شكل حر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5" name="شكل حر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6" name="شكل حر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7" name="شكل حر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8" name="شكل حر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9" name="شكل حر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0" name="شكل حر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1" name="شكل حر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2" name="شكل حر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3" name="شكل حر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4" name="شكل حر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5" name="شكل حر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6" name="شكل حر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7" name="شكل حر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8" name="شكل حر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9" name="شكل حر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0" name="شكل حر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1" name="شكل حر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2" name="شكل حر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3" name="شكل حر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4" name="شكل حر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5" name="شكل حر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6" name="شكل حر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7" name="شكل حر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8" name="شكل حر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9" name="شكل حر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0" name="شكل حر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1" name="شكل حر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2" name="شكل حر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3" name="شكل حر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4" name="شكل حر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5" name="شكل حر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6" name="شكل حر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7" name="شكل حر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8" name="شكل حر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9" name="شكل حر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</p:grpSp>
        </p:grpSp>
        <p:grpSp>
          <p:nvGrpSpPr>
            <p:cNvPr id="12" name="المجموعة 615"/>
            <p:cNvGrpSpPr/>
            <p:nvPr/>
          </p:nvGrpSpPr>
          <p:grpSpPr bwMode="invGray">
            <a:xfrm rot="10800000">
              <a:off x="4417839" y="2091905"/>
              <a:ext cx="5294376" cy="4114800"/>
              <a:chOff x="3310555" y="716547"/>
              <a:chExt cx="5294376" cy="4114800"/>
            </a:xfrm>
          </p:grpSpPr>
          <p:grpSp>
            <p:nvGrpSpPr>
              <p:cNvPr id="13" name="المجموعة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6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390" name="شكل حر 38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1" name="شكل حر 39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2" name="شكل حر 39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3" name="شكل حر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4" name="شكل حر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5" name="شكل حر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6" name="شكل حر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7" name="شكل حر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8" name="شكل حر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9" name="شكل حر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0" name="شكل حر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1" name="شكل حر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2" name="شكل حر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3" name="شكل حر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4" name="شكل حر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5" name="شكل حر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6" name="شكل حر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7" name="شكل حر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8" name="شكل حر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9" name="شكل حر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0" name="شكل حر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1" name="شكل حر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2" name="شكل حر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3" name="شكل حر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4" name="شكل حر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5" name="شكل حر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6" name="شكل حر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7" name="شكل حر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8" name="شكل حر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9" name="شكل حر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0" name="شكل حر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1" name="شكل حر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2" name="شكل حر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3" name="شكل حر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4" name="شكل حر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5" name="شكل حر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6" name="شكل حر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7" name="شكل حر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8" name="شكل حر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9" name="شكل حر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0" name="شكل حر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1" name="شكل حر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2" name="شكل حر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3" name="شكل حر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4" name="شكل حر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5" name="شكل حر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6" name="شكل حر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7" name="شكل حر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8" name="شكل حر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9" name="شكل حر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0" name="شكل حر 62"/>
                <p:cNvSpPr>
                  <a:spLocks noEditPoints="1"/>
                </p:cNvSpPr>
                <p:nvPr/>
              </p:nvSpPr>
              <p:spPr bwMode="invGray">
                <a:xfrm rot="10800000">
                  <a:off x="1562101" y="1514476"/>
                  <a:ext cx="9563099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1" name="شكل حر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2" name="شكل حر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3" name="شكل حر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4" name="شكل حر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5" name="شكل حر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6" name="شكل حر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7" name="شكل حر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8" name="شكل حر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9" name="شكل حر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0" name="شكل حر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1" name="شكل حر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2" name="شكل حر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3" name="شكل حر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4" name="شكل حر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5" name="شكل حر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6" name="شكل حر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7" name="شكل حر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8" name="شكل حر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9" name="شكل حر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0" name="شكل حر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1" name="شكل حر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2" name="شكل حر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3" name="شكل حر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</p:grpSp>
          <p:grpSp>
            <p:nvGrpSpPr>
              <p:cNvPr id="14" name="المجموعة 617"/>
              <p:cNvGrpSpPr/>
              <p:nvPr/>
            </p:nvGrpSpPr>
            <p:grpSpPr bwMode="invGray">
              <a:xfrm rot="16200000" flipH="1">
                <a:off x="6492227" y="2755659"/>
                <a:ext cx="4114800" cy="36576"/>
                <a:chOff x="1522413" y="1514473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316" name="شكل حر 315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17" name="شكل حر 316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18" name="شكل حر 317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19" name="شكل حر 318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0" name="شكل حر 319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1" name="شكل حر 320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2" name="شكل حر 321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3" name="شكل حر 322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4" name="شكل حر 323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5" name="شكل حر 324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6" name="شكل حر 325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7" name="شكل حر 326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8" name="شكل حر 327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9" name="شكل حر 328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0" name="شكل حر 329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1" name="شكل حر 330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2" name="شكل حر 331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3" name="شكل حر 332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4" name="شكل حر 333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5" name="شكل حر 334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6" name="شكل حر 335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7" name="شكل حر 336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8" name="شكل حر 337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9" name="شكل حر 338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0" name="شكل حر 339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1" name="شكل حر 340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2" name="شكل حر 341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3" name="شكل حر 342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4" name="شكل حر 343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5" name="شكل حر 344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6" name="شكل حر 345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7" name="شكل حر 346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8" name="شكل حر 347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9" name="شكل حر 348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0" name="شكل حر 349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1" name="شكل حر 350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2" name="شكل حر 351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3" name="شكل حر 352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4" name="شكل حر 353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5" name="شكل حر 354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6" name="شكل حر 355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7" name="شكل حر 356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8" name="شكل حر 357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9" name="شكل حر 358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0" name="شكل حر 359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1" name="شكل حر 360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2" name="شكل حر 361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3" name="شكل حر 362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4" name="شكل حر 363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5" name="شكل حر 364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6" name="شكل حر 365"/>
                <p:cNvSpPr>
                  <a:spLocks noEditPoints="1"/>
                </p:cNvSpPr>
                <p:nvPr/>
              </p:nvSpPr>
              <p:spPr bwMode="invGray">
                <a:xfrm rot="10800000">
                  <a:off x="1562098" y="1514473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7" name="شكل حر 366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8" name="شكل حر 367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9" name="شكل حر 368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0" name="شكل حر 369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1" name="شكل حر 370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2" name="شكل حر 371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3" name="شكل حر 372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4" name="شكل حر 373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5" name="شكل حر 374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6" name="شكل حر 375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7" name="شكل حر 376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8" name="شكل حر 377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9" name="شكل حر 378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0" name="شكل حر 379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1" name="شكل حر 380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2" name="شكل حر 381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3" name="شكل حر 382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4" name="شكل حر 383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5" name="شكل حر 384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6" name="شكل حر 385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7" name="شكل حر 386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8" name="شكل حر 387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9" name="شكل حر 388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1" anchor="b">
            <a:noAutofit/>
          </a:bodyPr>
          <a:lstStyle>
            <a:lvl1pPr algn="r" rtl="1">
              <a:defRPr sz="3200" b="0">
                <a:cs typeface="+mj-cs"/>
              </a:defRPr>
            </a:lvl1pPr>
          </a:lstStyle>
          <a:p>
            <a:pPr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صورة 2" descr="عنصر نائب فارغ لإضافة صورة. انقر فوق العنصر النائب وقم بتحدي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3481019" y="1884311"/>
            <a:ext cx="4253068" cy="4041648"/>
          </a:xfrm>
          <a:solidFill>
            <a:schemeClr val="bg1"/>
          </a:solidFill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cs typeface="+mj-cs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smtClean="0"/>
              <a:t>انقر فوق الرمز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03668" y="3411748"/>
            <a:ext cx="2057936" cy="2743200"/>
          </a:xfrm>
        </p:spPr>
        <p:txBody>
          <a:bodyPr rtlCol="1" anchor="b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600">
                <a:cs typeface="+mj-cs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تذييل الصفحة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8" name="إطار" descr="رسم المربع"/>
          <p:cNvGrpSpPr/>
          <p:nvPr/>
        </p:nvGrpSpPr>
        <p:grpSpPr bwMode="invGray">
          <a:xfrm rot="10800000">
            <a:off x="3282393" y="1630822"/>
            <a:ext cx="4719500" cy="4575885"/>
            <a:chOff x="4417839" y="1630821"/>
            <a:chExt cx="6291028" cy="4575885"/>
          </a:xfrm>
        </p:grpSpPr>
        <p:grpSp>
          <p:nvGrpSpPr>
            <p:cNvPr id="9" name="المجموعة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المجموعة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540" name="شكل حر 53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1" name="شكل حر 54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2" name="شكل حر 54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3" name="شكل حر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4" name="شكل حر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5" name="شكل حر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6" name="شكل حر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7" name="شكل حر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8" name="شكل حر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49" name="شكل حر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0" name="شكل حر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1" name="شكل حر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2" name="شكل حر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3" name="شكل حر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4" name="شكل حر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5" name="شكل حر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6" name="شكل حر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7" name="شكل حر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8" name="شكل حر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59" name="شكل حر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0" name="شكل حر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1" name="شكل حر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2" name="شكل حر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3" name="شكل حر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4" name="شكل حر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5" name="شكل حر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6" name="شكل حر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7" name="شكل حر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8" name="شكل حر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69" name="شكل حر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0" name="شكل حر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1" name="شكل حر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2" name="شكل حر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3" name="شكل حر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4" name="شكل حر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5" name="شكل حر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6" name="شكل حر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7" name="شكل حر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8" name="شكل حر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79" name="شكل حر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0" name="شكل حر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1" name="شكل حر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2" name="شكل حر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3" name="شكل حر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4" name="شكل حر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5" name="شكل حر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6" name="شكل حر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7" name="شكل حر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8" name="شكل حر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89" name="شكل حر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0" name="شكل حر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1" name="شكل حر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2" name="شكل حر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3" name="شكل حر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4" name="شكل حر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5" name="شكل حر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6" name="شكل حر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7" name="شكل حر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8" name="شكل حر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99" name="شكل حر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0" name="شكل حر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1" name="شكل حر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2" name="شكل حر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3" name="شكل حر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4" name="شكل حر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5" name="شكل حر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6" name="شكل حر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7" name="شكل حر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8" name="شكل حر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09" name="شكل حر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10" name="شكل حر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11" name="شكل حر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12" name="شكل حر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613" name="شكل حر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</p:grpSp>
          <p:grpSp>
            <p:nvGrpSpPr>
              <p:cNvPr id="11" name="المجموعة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66" name="شكل حر 465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7" name="شكل حر 466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8" name="شكل حر 467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9" name="شكل حر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0" name="شكل حر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1" name="شكل حر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2" name="شكل حر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3" name="شكل حر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4" name="شكل حر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5" name="شكل حر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6" name="شكل حر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7" name="شكل حر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8" name="شكل حر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79" name="شكل حر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0" name="شكل حر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1" name="شكل حر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2" name="شكل حر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3" name="شكل حر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4" name="شكل حر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5" name="شكل حر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6" name="شكل حر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7" name="شكل حر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8" name="شكل حر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89" name="شكل حر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0" name="شكل حر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1" name="شكل حر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2" name="شكل حر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3" name="شكل حر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4" name="شكل حر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5" name="شكل حر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6" name="شكل حر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7" name="شكل حر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8" name="شكل حر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99" name="شكل حر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0" name="شكل حر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1" name="شكل حر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2" name="شكل حر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3" name="شكل حر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4" name="شكل حر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5" name="شكل حر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6" name="شكل حر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7" name="شكل حر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8" name="شكل حر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09" name="شكل حر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0" name="شكل حر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1" name="شكل حر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2" name="شكل حر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3" name="شكل حر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4" name="شكل حر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5" name="شكل حر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6" name="شكل حر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7" name="شكل حر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8" name="شكل حر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19" name="شكل حر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0" name="شكل حر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1" name="شكل حر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2" name="شكل حر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3" name="شكل حر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4" name="شكل حر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5" name="شكل حر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6" name="شكل حر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7" name="شكل حر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8" name="شكل حر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29" name="شكل حر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0" name="شكل حر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1" name="شكل حر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2" name="شكل حر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3" name="شكل حر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4" name="شكل حر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5" name="شكل حر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6" name="شكل حر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7" name="شكل حر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8" name="شكل حر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539" name="شكل حر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</p:grpSp>
        </p:grpSp>
        <p:grpSp>
          <p:nvGrpSpPr>
            <p:cNvPr id="12" name="المجموعة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المجموعة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390" name="شكل حر 38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1" name="شكل حر 39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2" name="شكل حر 39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3" name="شكل حر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4" name="شكل حر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5" name="شكل حر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6" name="شكل حر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7" name="شكل حر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8" name="شكل حر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99" name="شكل حر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0" name="شكل حر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1" name="شكل حر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2" name="شكل حر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3" name="شكل حر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4" name="شكل حر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5" name="شكل حر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6" name="شكل حر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7" name="شكل حر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8" name="شكل حر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09" name="شكل حر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0" name="شكل حر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1" name="شكل حر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2" name="شكل حر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3" name="شكل حر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4" name="شكل حر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5" name="شكل حر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6" name="شكل حر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7" name="شكل حر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8" name="شكل حر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19" name="شكل حر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0" name="شكل حر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1" name="شكل حر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2" name="شكل حر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3" name="شكل حر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4" name="شكل حر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5" name="شكل حر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6" name="شكل حر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7" name="شكل حر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8" name="شكل حر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29" name="شكل حر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0" name="شكل حر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1" name="شكل حر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2" name="شكل حر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3" name="شكل حر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4" name="شكل حر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5" name="شكل حر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6" name="شكل حر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7" name="شكل حر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8" name="شكل حر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39" name="شكل حر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0" name="شكل حر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1" name="شكل حر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2" name="شكل حر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3" name="شكل حر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4" name="شكل حر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5" name="شكل حر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6" name="شكل حر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7" name="شكل حر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8" name="شكل حر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49" name="شكل حر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0" name="شكل حر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1" name="شكل حر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2" name="شكل حر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3" name="شكل حر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4" name="شكل حر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5" name="شكل حر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6" name="شكل حر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7" name="شكل حر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8" name="شكل حر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59" name="شكل حر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0" name="شكل حر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1" name="شكل حر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2" name="شكل حر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463" name="شكل حر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</p:grpSp>
          <p:grpSp>
            <p:nvGrpSpPr>
              <p:cNvPr id="14" name="المجموعة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316" name="شكل حر 315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17" name="شكل حر 316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18" name="شكل حر 317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19" name="شكل حر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0" name="شكل حر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1" name="شكل حر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2" name="شكل حر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3" name="شكل حر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4" name="شكل حر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5" name="شكل حر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6" name="شكل حر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7" name="شكل حر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8" name="شكل حر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29" name="شكل حر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0" name="شكل حر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1" name="شكل حر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2" name="شكل حر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3" name="شكل حر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4" name="شكل حر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5" name="شكل حر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6" name="شكل حر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7" name="شكل حر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8" name="شكل حر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39" name="شكل حر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0" name="شكل حر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1" name="شكل حر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2" name="شكل حر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3" name="شكل حر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4" name="شكل حر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5" name="شكل حر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6" name="شكل حر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7" name="شكل حر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8" name="شكل حر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49" name="شكل حر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0" name="شكل حر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1" name="شكل حر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2" name="شكل حر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3" name="شكل حر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4" name="شكل حر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5" name="شكل حر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6" name="شكل حر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7" name="شكل حر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8" name="شكل حر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59" name="شكل حر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0" name="شكل حر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1" name="شكل حر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2" name="شكل حر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3" name="شكل حر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4" name="شكل حر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5" name="شكل حر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6" name="شكل حر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7" name="شكل حر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8" name="شكل حر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69" name="شكل حر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0" name="شكل حر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1" name="شكل حر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2" name="شكل حر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3" name="شكل حر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4" name="شكل حر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5" name="شكل حر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6" name="شكل حر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7" name="شكل حر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8" name="شكل حر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79" name="شكل حر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0" name="شكل حر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1" name="شكل حر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2" name="شكل حر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3" name="شكل حر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4" name="شكل حر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5" name="شكل حر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6" name="شكل حر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7" name="شكل حر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8" name="شكل حر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  <p:sp>
              <p:nvSpPr>
                <p:cNvPr id="389" name="شكل حر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ar-SA" dirty="0">
                    <a:ln>
                      <a:noFill/>
                    </a:ln>
                    <a:cs typeface="+mj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3"/>
          </p:nvPr>
        </p:nvSpPr>
        <p:spPr>
          <a:xfrm>
            <a:off x="3257208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cs typeface="+mj-cs"/>
              </a:defRPr>
            </a:lvl1pPr>
          </a:lstStyle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2152576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cs typeface="+mj-cs"/>
              </a:defRPr>
            </a:lvl1pPr>
          </a:lstStyle>
          <a:p>
            <a:fld id="{1B8ABB09-4A1D-463E-8065-109CC2B7EFAA}" type="datetimeFigureOut">
              <a:rPr lang="ar-SA" smtClean="0"/>
              <a:pPr/>
              <a:t>05/06/40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142106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j-cs"/>
        </a:defRPr>
      </a:lvl1pPr>
      <a:lvl2pPr marL="576072" indent="-27432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j-cs"/>
        </a:defRPr>
      </a:lvl2pPr>
      <a:lvl3pPr marL="8046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j-cs"/>
        </a:defRPr>
      </a:lvl3pPr>
      <a:lvl4pPr marL="10332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j-cs"/>
        </a:defRPr>
      </a:lvl4pPr>
      <a:lvl5pPr marL="12618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j-cs"/>
        </a:defRPr>
      </a:lvl5pPr>
      <a:lvl6pPr marL="14904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2976" y="1714488"/>
            <a:ext cx="6859786" cy="2667000"/>
          </a:xfrm>
        </p:spPr>
        <p:txBody>
          <a:bodyPr/>
          <a:lstStyle/>
          <a:p>
            <a:pPr algn="ctr"/>
            <a:r>
              <a:rPr lang="ar-SA" sz="8800" dirty="0" smtClean="0"/>
              <a:t>حل المتباينات</a:t>
            </a:r>
            <a:endParaRPr lang="ar-SA" sz="8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/>
              <a:t> استعد</a:t>
            </a:r>
            <a:endParaRPr lang="ar-SA" sz="28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0100" y="3643314"/>
            <a:ext cx="6859785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600" dirty="0" smtClean="0"/>
              <a:t>ياسمين المؤمن</a:t>
            </a:r>
            <a:br>
              <a:rPr lang="ar-SA" sz="6600" dirty="0" smtClean="0"/>
            </a:br>
            <a:r>
              <a:rPr lang="ar-SA" sz="6600" dirty="0" smtClean="0"/>
              <a:t/>
            </a:r>
            <a:br>
              <a:rPr lang="ar-SA" sz="6600" dirty="0" smtClean="0"/>
            </a:br>
            <a:r>
              <a:rPr lang="ar-SA" sz="6600" dirty="0" smtClean="0"/>
              <a:t>2 / 3</a:t>
            </a:r>
            <a:endParaRPr lang="ar-SA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57686" y="428604"/>
            <a:ext cx="1715381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err="1" smtClean="0"/>
              <a:t>صويص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( خالد )</a:t>
            </a:r>
            <a:endParaRPr lang="ar-SA" dirty="0"/>
          </a:p>
        </p:txBody>
      </p:sp>
      <p:pic>
        <p:nvPicPr>
          <p:cNvPr id="4" name="صورة 3" descr="2019-02-08-11-38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04981" y="2381243"/>
            <a:ext cx="4762535" cy="3571901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643174" y="428604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57686" y="428604"/>
            <a:ext cx="1715381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err="1" smtClean="0"/>
              <a:t>صويص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( خالد )</a:t>
            </a:r>
            <a:endParaRPr lang="ar-SA" dirty="0"/>
          </a:p>
        </p:txBody>
      </p:sp>
      <p:pic>
        <p:nvPicPr>
          <p:cNvPr id="4" name="صورة 3" descr="2019-02-08-11-38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04981" y="2381243"/>
            <a:ext cx="4762535" cy="3571901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643174" y="428604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0" y="1613487"/>
            <a:ext cx="2428860" cy="5244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dirty="0" smtClean="0"/>
              <a:t>50 ريال </a:t>
            </a:r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( ورقة )</a:t>
            </a:r>
          </a:p>
          <a:p>
            <a:pPr>
              <a:lnSpc>
                <a:spcPct val="90000"/>
              </a:lnSpc>
            </a:pPr>
            <a:endParaRPr lang="ar-SA" sz="3600" dirty="0" smtClean="0"/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10 ريال</a:t>
            </a:r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( ورقتان )</a:t>
            </a:r>
          </a:p>
          <a:p>
            <a:pPr>
              <a:lnSpc>
                <a:spcPct val="90000"/>
              </a:lnSpc>
            </a:pPr>
            <a:endParaRPr lang="ar-SA" sz="3600" dirty="0" smtClean="0"/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ريال </a:t>
            </a:r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( 4 قطع )</a:t>
            </a:r>
          </a:p>
          <a:p>
            <a:pPr algn="ctr">
              <a:lnSpc>
                <a:spcPct val="90000"/>
              </a:lnSpc>
            </a:pPr>
            <a:endParaRPr lang="ar-SA" sz="2800" dirty="0" smtClean="0"/>
          </a:p>
          <a:p>
            <a:pPr>
              <a:lnSpc>
                <a:spcPct val="90000"/>
              </a:lnSpc>
            </a:pPr>
            <a:endParaRPr lang="ar-SA" sz="2800" dirty="0" smtClean="0"/>
          </a:p>
          <a:p>
            <a:pPr>
              <a:lnSpc>
                <a:spcPct val="90000"/>
              </a:lnSpc>
            </a:pP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143636" y="1613487"/>
            <a:ext cx="242886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endParaRPr lang="ar-SA" sz="3600" dirty="0" smtClean="0"/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10 ريال</a:t>
            </a:r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( 5 أوراق )</a:t>
            </a:r>
          </a:p>
          <a:p>
            <a:pPr>
              <a:lnSpc>
                <a:spcPct val="90000"/>
              </a:lnSpc>
            </a:pPr>
            <a:endParaRPr lang="ar-SA" sz="3600" dirty="0" smtClean="0"/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ريال </a:t>
            </a:r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( قطعتان )</a:t>
            </a:r>
          </a:p>
          <a:p>
            <a:pPr algn="ctr">
              <a:lnSpc>
                <a:spcPct val="90000"/>
              </a:lnSpc>
            </a:pPr>
            <a:endParaRPr lang="ar-SA" sz="2800" dirty="0" smtClean="0"/>
          </a:p>
          <a:p>
            <a:pPr>
              <a:lnSpc>
                <a:spcPct val="90000"/>
              </a:lnSpc>
            </a:pPr>
            <a:endParaRPr lang="ar-SA" sz="2800" dirty="0" smtClean="0"/>
          </a:p>
          <a:p>
            <a:pPr>
              <a:lnSpc>
                <a:spcPct val="90000"/>
              </a:lnSpc>
            </a:pPr>
            <a:endParaRPr lang="ar-SA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2216315" cy="1020762"/>
          </a:xfrm>
        </p:spPr>
        <p:txBody>
          <a:bodyPr>
            <a:normAutofit/>
          </a:bodyPr>
          <a:lstStyle/>
          <a:p>
            <a:r>
              <a:rPr lang="ar-SA" sz="4400" dirty="0" smtClean="0"/>
              <a:t>اِستعدَّ</a:t>
            </a:r>
            <a:endParaRPr lang="ar-SA" sz="4400" dirty="0"/>
          </a:p>
        </p:txBody>
      </p:sp>
      <p:sp>
        <p:nvSpPr>
          <p:cNvPr id="4" name="مثلث متساوي الساقين 3"/>
          <p:cNvSpPr/>
          <p:nvPr/>
        </p:nvSpPr>
        <p:spPr>
          <a:xfrm rot="16200000">
            <a:off x="7072330" y="571480"/>
            <a:ext cx="642942" cy="785818"/>
          </a:xfrm>
          <a:prstGeom prst="triangle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5720" y="2285992"/>
            <a:ext cx="8643998" cy="16989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200" dirty="0" smtClean="0"/>
              <a:t>أوراقٌ نقديةٌ : وضع كل من </a:t>
            </a:r>
            <a:r>
              <a:rPr lang="ar-SA" sz="3200" dirty="0" err="1" smtClean="0"/>
              <a:t>صويص</a:t>
            </a:r>
            <a:r>
              <a:rPr lang="ar-SA" sz="3200" dirty="0" smtClean="0"/>
              <a:t> ( خالد ) </a:t>
            </a:r>
            <a:endParaRPr lang="ar-SA" sz="900" dirty="0" smtClean="0"/>
          </a:p>
          <a:p>
            <a:pPr algn="ctr">
              <a:lnSpc>
                <a:spcPct val="90000"/>
              </a:lnSpc>
            </a:pPr>
            <a:endParaRPr lang="ar-SA" sz="800" dirty="0" smtClean="0"/>
          </a:p>
          <a:p>
            <a:pPr algn="ctr">
              <a:lnSpc>
                <a:spcPct val="90000"/>
              </a:lnSpc>
            </a:pPr>
            <a:r>
              <a:rPr lang="ar-SA" sz="3200" dirty="0" smtClean="0"/>
              <a:t>و </a:t>
            </a:r>
            <a:r>
              <a:rPr lang="ar-SA" sz="3200" dirty="0" err="1" smtClean="0"/>
              <a:t>بووم</a:t>
            </a:r>
            <a:r>
              <a:rPr lang="ar-SA" sz="3200" dirty="0" smtClean="0"/>
              <a:t> ( أحمد ) ما في جيوبهم من نقود على</a:t>
            </a:r>
          </a:p>
          <a:p>
            <a:pPr algn="ctr">
              <a:lnSpc>
                <a:spcPct val="90000"/>
              </a:lnSpc>
            </a:pPr>
            <a:endParaRPr lang="ar-SA" sz="900" dirty="0" smtClean="0"/>
          </a:p>
          <a:p>
            <a:pPr algn="ctr">
              <a:lnSpc>
                <a:spcPct val="90000"/>
              </a:lnSpc>
            </a:pPr>
            <a:r>
              <a:rPr lang="ar-SA" sz="3200" dirty="0" smtClean="0"/>
              <a:t> الطاولة .</a:t>
            </a:r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12" y="428604"/>
            <a:ext cx="1715381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err="1" smtClean="0"/>
              <a:t>صويص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( خالد )</a:t>
            </a:r>
            <a:endParaRPr lang="ar-SA" dirty="0"/>
          </a:p>
        </p:txBody>
      </p:sp>
      <p:pic>
        <p:nvPicPr>
          <p:cNvPr id="4" name="صورة 3" descr="2019-02-08-11-38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762369" y="2309805"/>
            <a:ext cx="4762535" cy="3571901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429124" y="428604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282" y="1785926"/>
            <a:ext cx="3929090" cy="15881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dirty="0" smtClean="0"/>
              <a:t>اكتب متباينة تقارن بين نقود </a:t>
            </a:r>
            <a:r>
              <a:rPr lang="ar-SA" sz="3600" dirty="0" err="1" smtClean="0"/>
              <a:t>بووم</a:t>
            </a:r>
            <a:r>
              <a:rPr lang="ar-SA" sz="3600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ar-SA" sz="3600" dirty="0" smtClean="0"/>
              <a:t>و </a:t>
            </a:r>
            <a:r>
              <a:rPr lang="ar-SA" sz="3600" dirty="0" err="1" smtClean="0"/>
              <a:t>صويص</a:t>
            </a:r>
            <a:r>
              <a:rPr lang="ar-SA" sz="3600" dirty="0" smtClean="0"/>
              <a:t> .</a:t>
            </a:r>
            <a:endParaRPr lang="ar-SA" sz="36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28596" y="3500438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صويص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خالد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143108" y="3500438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4348" y="4857760"/>
            <a:ext cx="3143272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dirty="0" smtClean="0"/>
              <a:t>74 &gt; 52</a:t>
            </a:r>
            <a:endParaRPr lang="ar-SA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12" y="428604"/>
            <a:ext cx="1715381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err="1" smtClean="0"/>
              <a:t>صويص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( خالد )</a:t>
            </a:r>
            <a:endParaRPr lang="ar-SA" dirty="0"/>
          </a:p>
        </p:txBody>
      </p:sp>
      <p:pic>
        <p:nvPicPr>
          <p:cNvPr id="4" name="صورة 3" descr="2019-02-08-11-38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762369" y="2309805"/>
            <a:ext cx="4762535" cy="3571901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429124" y="428604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282" y="1571612"/>
            <a:ext cx="3929090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200" dirty="0" err="1" smtClean="0"/>
              <a:t>اذا</a:t>
            </a:r>
            <a:r>
              <a:rPr lang="ar-SA" sz="3200" dirty="0" smtClean="0"/>
              <a:t> حصل كل منهما على 10 ريالات إضافية فهل ستبقى المقارنة صحيحة ؟ أشرح</a:t>
            </a:r>
            <a:r>
              <a:rPr lang="ar-SA" sz="3200" dirty="0" smtClean="0"/>
              <a:t> .</a:t>
            </a:r>
            <a:endParaRPr lang="ar-SA" sz="32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2910" y="3357562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صويص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خالد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285984" y="3429000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4348" y="4500570"/>
            <a:ext cx="3143272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dirty="0" smtClean="0"/>
              <a:t>8</a:t>
            </a:r>
            <a:r>
              <a:rPr lang="ar-SA" sz="3600" dirty="0" smtClean="0"/>
              <a:t>4 &gt; 62</a:t>
            </a:r>
            <a:endParaRPr lang="ar-SA" sz="36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2910" y="5143512"/>
            <a:ext cx="3357586" cy="10895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ستبقى صحيحة </a:t>
            </a:r>
          </a:p>
          <a:p>
            <a:pPr algn="ctr">
              <a:lnSpc>
                <a:spcPct val="90000"/>
              </a:lnSpc>
            </a:pP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لأننا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اضفنا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مقداراً متساوياً للطرفين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12" y="428604"/>
            <a:ext cx="1715381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err="1" smtClean="0"/>
              <a:t>صويص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( خالد )</a:t>
            </a:r>
            <a:endParaRPr lang="ar-SA" dirty="0"/>
          </a:p>
        </p:txBody>
      </p:sp>
      <p:pic>
        <p:nvPicPr>
          <p:cNvPr id="4" name="صورة 3" descr="2019-02-08-11-38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762369" y="2309805"/>
            <a:ext cx="4762535" cy="3571901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429124" y="428604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282" y="1571612"/>
            <a:ext cx="3929090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200" dirty="0" err="1" smtClean="0"/>
              <a:t>اذا</a:t>
            </a:r>
            <a:r>
              <a:rPr lang="ar-SA" sz="3200" dirty="0" smtClean="0"/>
              <a:t> اشترى كل منهما بقيمة ريالين فهل ستبقى المقارنة صحيحة ؟ أشرح</a:t>
            </a:r>
            <a:r>
              <a:rPr lang="ar-SA" sz="3200" dirty="0" smtClean="0"/>
              <a:t> .</a:t>
            </a:r>
            <a:endParaRPr lang="ar-SA" sz="32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2910" y="3357562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صويص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خالد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285984" y="3429000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4348" y="4500570"/>
            <a:ext cx="3143272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dirty="0" smtClean="0"/>
              <a:t> 72 &gt;50</a:t>
            </a:r>
            <a:endParaRPr lang="ar-SA" sz="36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2910" y="5143512"/>
            <a:ext cx="3357586" cy="10895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ستبقى صحيحة </a:t>
            </a:r>
          </a:p>
          <a:p>
            <a:pPr algn="ctr">
              <a:lnSpc>
                <a:spcPct val="90000"/>
              </a:lnSpc>
            </a:pP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المقدار قل بقدر متساوي في الطرفين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12" y="428604"/>
            <a:ext cx="1715381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err="1" smtClean="0"/>
              <a:t>صويص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( خالد )</a:t>
            </a:r>
            <a:endParaRPr lang="ar-SA" dirty="0"/>
          </a:p>
        </p:txBody>
      </p:sp>
      <p:pic>
        <p:nvPicPr>
          <p:cNvPr id="4" name="صورة 3" descr="2019-02-08-11-38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762369" y="2309805"/>
            <a:ext cx="4762535" cy="3571901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429124" y="428604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282" y="1571612"/>
            <a:ext cx="3929090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200" dirty="0" err="1" smtClean="0"/>
              <a:t>اذا</a:t>
            </a:r>
            <a:r>
              <a:rPr lang="ar-SA" sz="3200" dirty="0" smtClean="0"/>
              <a:t> </a:t>
            </a:r>
            <a:r>
              <a:rPr lang="ar-SA" sz="3200" dirty="0" smtClean="0"/>
              <a:t>تبرع</a:t>
            </a:r>
            <a:r>
              <a:rPr lang="ar-SA" sz="3200" dirty="0" smtClean="0"/>
              <a:t> كل منهما بنصف ما لديه فهل ستبقى المقارنة صحيحة ؟ أشرح</a:t>
            </a:r>
            <a:r>
              <a:rPr lang="ar-SA" sz="3200" dirty="0" smtClean="0"/>
              <a:t> .</a:t>
            </a:r>
            <a:endParaRPr lang="ar-SA" sz="32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2910" y="3357562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صويص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خالد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285984" y="3429000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4348" y="4500570"/>
            <a:ext cx="3143272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dirty="0" smtClean="0"/>
              <a:t>37 &gt; 26 </a:t>
            </a:r>
            <a:endParaRPr lang="ar-SA" sz="36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2910" y="5214950"/>
            <a:ext cx="3357586" cy="4247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ستبقى صحيحة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12" y="428604"/>
            <a:ext cx="1715381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err="1" smtClean="0"/>
              <a:t>صويص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( خالد )</a:t>
            </a:r>
            <a:endParaRPr lang="ar-SA" dirty="0"/>
          </a:p>
        </p:txBody>
      </p:sp>
      <p:pic>
        <p:nvPicPr>
          <p:cNvPr id="4" name="صورة 3" descr="2019-02-08-11-38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762369" y="2309805"/>
            <a:ext cx="4762535" cy="3571901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429124" y="428604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282" y="1571612"/>
            <a:ext cx="3929090" cy="1865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200" dirty="0" err="1" smtClean="0"/>
              <a:t>اذا</a:t>
            </a:r>
            <a:r>
              <a:rPr lang="ar-SA" sz="3200" dirty="0" smtClean="0"/>
              <a:t> </a:t>
            </a:r>
            <a:r>
              <a:rPr lang="ar-SA" sz="3200" dirty="0" smtClean="0"/>
              <a:t>تضاعف ما لديهما ثلاث مرات </a:t>
            </a:r>
            <a:r>
              <a:rPr lang="ar-SA" sz="3200" dirty="0" smtClean="0"/>
              <a:t>فهل ستبقى المقارنة صحيحة ؟ أشرح</a:t>
            </a:r>
            <a:r>
              <a:rPr lang="ar-SA" sz="3200" dirty="0" smtClean="0"/>
              <a:t> .</a:t>
            </a:r>
            <a:endParaRPr lang="ar-SA" sz="32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2910" y="3357562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صويص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خالد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285984" y="3429000"/>
            <a:ext cx="1715381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بووم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( أحمد )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14348" y="4500570"/>
            <a:ext cx="3143272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3600" dirty="0" smtClean="0"/>
              <a:t>222 &gt; 156 </a:t>
            </a:r>
            <a:endParaRPr lang="ar-SA" sz="36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2910" y="5214950"/>
            <a:ext cx="3357586" cy="4247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ستبقى صحيحة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لوح الطباشير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62_TF02804846_TF02804846" id="{00783068-4C68-46AD-950A-F52339CBDEB2}" vid="{A1B39BF6-27C2-4CBA-A921-9E8935E20F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طبشورة</Template>
  <TotalTime>30</TotalTime>
  <Words>208</Words>
  <PresentationFormat>عرض على الشاشة (3:4)‏</PresentationFormat>
  <Paragraphs>78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لوح الطباشير 16x9</vt:lpstr>
      <vt:lpstr>حل المتباينات</vt:lpstr>
      <vt:lpstr> صويص ( خالد )</vt:lpstr>
      <vt:lpstr> صويص ( خالد )</vt:lpstr>
      <vt:lpstr>اِستعدَّ</vt:lpstr>
      <vt:lpstr> صويص ( خالد )</vt:lpstr>
      <vt:lpstr> صويص ( خالد )</vt:lpstr>
      <vt:lpstr> صويص ( خالد )</vt:lpstr>
      <vt:lpstr> صويص ( خالد )</vt:lpstr>
      <vt:lpstr> صويص ( خالد )</vt:lpstr>
      <vt:lpstr>ياسمين المؤمن  2 /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حل المتباينات</dc:title>
  <dc:creator>MCK</dc:creator>
  <cp:lastModifiedBy>MCK</cp:lastModifiedBy>
  <cp:revision>5</cp:revision>
  <dcterms:created xsi:type="dcterms:W3CDTF">2019-02-10T11:59:32Z</dcterms:created>
  <dcterms:modified xsi:type="dcterms:W3CDTF">2019-02-10T12:40:41Z</dcterms:modified>
</cp:coreProperties>
</file>