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68" r:id="rId2"/>
    <p:sldId id="257" r:id="rId3"/>
    <p:sldId id="259" r:id="rId4"/>
    <p:sldId id="261" r:id="rId5"/>
    <p:sldId id="262" r:id="rId6"/>
    <p:sldId id="260" r:id="rId7"/>
    <p:sldId id="264" r:id="rId8"/>
    <p:sldId id="265" r:id="rId9"/>
    <p:sldId id="263" r:id="rId10"/>
    <p:sldId id="267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CE8"/>
    <a:srgbClr val="E8CEEC"/>
    <a:srgbClr val="EDD4CD"/>
    <a:srgbClr val="C8DF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28" autoAdjust="0"/>
    <p:restoredTop sz="94660"/>
  </p:normalViewPr>
  <p:slideViewPr>
    <p:cSldViewPr>
      <p:cViewPr varScale="1">
        <p:scale>
          <a:sx n="110" d="100"/>
          <a:sy n="110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DD4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9D6CEE-A3B3-4FEC-803F-2F973E670E3B}" type="datetimeFigureOut">
              <a:rPr lang="ar-SA" smtClean="0"/>
              <a:t>29/05/40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4A4BF9E-0F09-4003-B273-CA1AD5451B5F}" type="slidenum">
              <a:rPr lang="ar-SA" smtClean="0"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1546" y="2276872"/>
            <a:ext cx="8229600" cy="959939"/>
          </a:xfrm>
        </p:spPr>
        <p:txBody>
          <a:bodyPr>
            <a:normAutofit/>
          </a:bodyPr>
          <a:lstStyle/>
          <a:p>
            <a:pPr algn="ctr"/>
            <a:r>
              <a:rPr lang="ar-SA" sz="2800" dirty="0" smtClean="0"/>
              <a:t>مراجعة عامة للفصل الاول </a:t>
            </a:r>
            <a:endParaRPr lang="ar-SA" sz="2800" dirty="0"/>
          </a:p>
        </p:txBody>
      </p:sp>
      <p:sp>
        <p:nvSpPr>
          <p:cNvPr id="3" name="نجمة مكونة من 7 نقاط 2"/>
          <p:cNvSpPr/>
          <p:nvPr/>
        </p:nvSpPr>
        <p:spPr>
          <a:xfrm>
            <a:off x="2424927" y="1700808"/>
            <a:ext cx="4322838" cy="2376766"/>
          </a:xfrm>
          <a:prstGeom prst="star7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938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03648" y="1273299"/>
            <a:ext cx="6701008" cy="40934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800" dirty="0"/>
              <a:t>س9/ ركض فارس حول المضمار دائري مرتين, فإذا كان نصف قطر المضمار 25م, فما المسافة التي ركضها الفارس ؟</a:t>
            </a:r>
            <a:endParaRPr lang="ar-SA" sz="2800" dirty="0" smtClean="0"/>
          </a:p>
          <a:p>
            <a:endParaRPr lang="ar-SA" dirty="0"/>
          </a:p>
          <a:p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               </a:t>
            </a:r>
            <a:r>
              <a:rPr lang="ar-SA" sz="3200" dirty="0" smtClean="0"/>
              <a:t>أ</a:t>
            </a:r>
            <a:r>
              <a:rPr lang="ar-SA" sz="3200" dirty="0"/>
              <a:t>} 314م </a:t>
            </a:r>
            <a:r>
              <a:rPr lang="ar-SA" sz="3200" dirty="0" smtClean="0"/>
              <a:t>                 ب}157 </a:t>
            </a:r>
          </a:p>
          <a:p>
            <a:endParaRPr lang="ar-SA" dirty="0"/>
          </a:p>
          <a:p>
            <a:r>
              <a:rPr lang="ar-SA" dirty="0" smtClean="0"/>
              <a:t>                     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                 </a:t>
            </a:r>
            <a:r>
              <a:rPr lang="ar-SA" sz="2800" dirty="0" smtClean="0"/>
              <a:t>ج</a:t>
            </a:r>
            <a:r>
              <a:rPr lang="ar-SA" sz="2800" dirty="0"/>
              <a:t>} </a:t>
            </a:r>
            <a:r>
              <a:rPr lang="ar-SA" sz="2800" dirty="0" smtClean="0"/>
              <a:t>78.5</a:t>
            </a:r>
            <a:r>
              <a:rPr lang="ar-SA" dirty="0"/>
              <a:t> </a:t>
            </a:r>
            <a:r>
              <a:rPr lang="ar-SA" dirty="0" smtClean="0"/>
              <a:t>                                        </a:t>
            </a:r>
            <a:r>
              <a:rPr lang="ar-SA" sz="3600" dirty="0" smtClean="0"/>
              <a:t>د}50 </a:t>
            </a: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23430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17586" y="188640"/>
            <a:ext cx="8229600" cy="4752527"/>
          </a:xfrm>
        </p:spPr>
        <p:txBody>
          <a:bodyPr>
            <a:normAutofit/>
          </a:bodyPr>
          <a:lstStyle/>
          <a:p>
            <a:r>
              <a:rPr lang="ar-SA" dirty="0" smtClean="0"/>
              <a:t>أرادت مها رسم جميع أوجه منشور ثلاثي .فما الاشكال التي ستظهر في ورقتها ؟</a:t>
            </a:r>
            <a:br>
              <a:rPr lang="ar-SA" dirty="0" smtClean="0"/>
            </a:b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أ}     مربعان ومثلثان             ب}      مثلثان وثلاثة مستطيلات 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> </a:t>
            </a:r>
            <a:r>
              <a:rPr lang="ar-SA" dirty="0" smtClean="0"/>
              <a:t>ج}      ثلاثة مثلثات       د}  مثلث , وثلاث مستطيلات </a:t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0824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953192" cy="1512169"/>
          </a:xfrm>
        </p:spPr>
        <p:txBody>
          <a:bodyPr/>
          <a:lstStyle/>
          <a:p>
            <a:pPr algn="ctr"/>
            <a:r>
              <a:rPr lang="ar-SA" dirty="0" smtClean="0"/>
              <a:t>مخروط: قطر قاعدته 12م, وارتفاعه 5م.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9331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460796" cy="2595147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هرم قاعدته مستطيلة الشكل , بعدها 18 بوصة ×30 بوصة, وارتفاعه 36 بوصة , أي مما يأتي اقرب إلى حجم الهرم بالأقدام المكعبة ؟</a:t>
            </a:r>
            <a:br>
              <a:rPr lang="ar-SA" dirty="0" smtClean="0"/>
            </a:br>
            <a:r>
              <a:rPr lang="ar-SA" dirty="0" smtClean="0"/>
              <a:t>أ}  2.5 اقدام مكعبة           ب}  3 اقدام مكعبة </a:t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>ج} 4 اقادم مكعبة                د} 5.5 اقدام مكعبة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9623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539553" y="1772816"/>
            <a:ext cx="7992888" cy="1492006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منشور مستطيلي {متوازي مستطيلات طوله 12سم , وعرضة 4سم , ومساحته الكلية تساوي 576 سم , فما ارتفاعه ؟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60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2563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ar-SA" dirty="0" smtClean="0"/>
              <a:t>س1/ قسمي الشكل الى قسمين </a:t>
            </a:r>
            <a:endParaRPr lang="ar-S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76672"/>
            <a:ext cx="427355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62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243428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SA" dirty="0" smtClean="0"/>
              <a:t>س2/ تطوع 5طلاب للاشتراك في عمل اجتماعي  حيث عمل كل طالب 5ساعات خلال خمسة ايام فكم ساعة يتطوع بها 11؟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966158"/>
            <a:ext cx="8568952" cy="3110914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8476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5826" y="1219200"/>
            <a:ext cx="8220974" cy="161889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س3/ اوجد حجم هرم ارتفاعه 17 مترا , </a:t>
            </a:r>
            <a:r>
              <a:rPr lang="ar-SA" dirty="0" err="1" smtClean="0"/>
              <a:t>وقاعدتة</a:t>
            </a:r>
            <a:r>
              <a:rPr lang="ar-SA" dirty="0" smtClean="0"/>
              <a:t> مربعة طول ضلعها 22مترا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98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3996680"/>
          </a:xfrm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س4/ حدد اذا كانت العبارة الاتية صحيحة ام خاطئة . واذا كانت خاطئة اعط مثال </a:t>
            </a:r>
          </a:p>
          <a:p>
            <a:r>
              <a:rPr lang="ar-SA" dirty="0" smtClean="0"/>
              <a:t>«</a:t>
            </a:r>
            <a:r>
              <a:rPr lang="ar-SA" sz="4400" dirty="0">
                <a:solidFill>
                  <a:prstClr val="black"/>
                </a:solidFill>
                <a:ea typeface="+mj-ea"/>
                <a:cs typeface="Times New Roman"/>
              </a:rPr>
              <a:t>اذا </a:t>
            </a:r>
            <a:r>
              <a:rPr lang="ar-SA" sz="4400" dirty="0" smtClean="0">
                <a:solidFill>
                  <a:prstClr val="black"/>
                </a:solidFill>
                <a:ea typeface="+mj-ea"/>
                <a:cs typeface="Times New Roman"/>
              </a:rPr>
              <a:t>تساوى حجما منشورين </a:t>
            </a:r>
            <a:r>
              <a:rPr lang="ar-SA" sz="4400" dirty="0" err="1" smtClean="0">
                <a:solidFill>
                  <a:prstClr val="black"/>
                </a:solidFill>
                <a:ea typeface="+mj-ea"/>
                <a:cs typeface="Times New Roman"/>
              </a:rPr>
              <a:t>مستطلين</a:t>
            </a:r>
            <a:r>
              <a:rPr lang="ar-SA" sz="4400" dirty="0" smtClean="0">
                <a:solidFill>
                  <a:prstClr val="black"/>
                </a:solidFill>
                <a:ea typeface="+mj-ea"/>
                <a:cs typeface="Times New Roman"/>
              </a:rPr>
              <a:t> </a:t>
            </a:r>
            <a:r>
              <a:rPr lang="ar-SA" sz="4400" dirty="0" err="1" smtClean="0">
                <a:solidFill>
                  <a:prstClr val="black"/>
                </a:solidFill>
                <a:ea typeface="+mj-ea"/>
                <a:cs typeface="Times New Roman"/>
              </a:rPr>
              <a:t>فإنة</a:t>
            </a:r>
            <a:r>
              <a:rPr lang="ar-SA" sz="4400" dirty="0" smtClean="0">
                <a:solidFill>
                  <a:prstClr val="black"/>
                </a:solidFill>
                <a:ea typeface="+mj-ea"/>
                <a:cs typeface="Times New Roman"/>
              </a:rPr>
              <a:t> يكون لهما المساحة الكلية نفسها «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664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30963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س5/ هرم رباعي : قاعدته على شكل مستطيل طولة 14 م, وعرضة 12 م, وارتفاع الهرم 7م.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24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3079" y="1190444"/>
            <a:ext cx="8195094" cy="226874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س6/أوجد المساحة الجانبية والكلية لسطح هرم طول ارتفاعه الجانبي 18م, وطول ضلع قاعدته 11م.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8131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160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س7/ كيف يمكنك استعمال ارتفاع هرم لإيجاد طول ارتفاعه الجانبي ؟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6952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6814" y="810883"/>
            <a:ext cx="8255479" cy="225807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س8/ اوجد المساحة الجانبية لسطح العلبة اسطوانية قطرها 3بوصات , وارتفاعها 5 بوصات 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1254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</TotalTime>
  <Words>232</Words>
  <Application>Microsoft Office PowerPoint</Application>
  <PresentationFormat>عرض على الشاشة (3:4)‏</PresentationFormat>
  <Paragraphs>20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أصل</vt:lpstr>
      <vt:lpstr>مراجعة عامة للفصل الاول </vt:lpstr>
      <vt:lpstr>س1/ قسمي الشكل الى قسمين </vt:lpstr>
      <vt:lpstr>س2/ تطوع 5طلاب للاشتراك في عمل اجتماعي  حيث عمل كل طالب 5ساعات خلال خمسة ايام فكم ساعة يتطوع بها 11؟</vt:lpstr>
      <vt:lpstr>عرض تقديمي في PowerPoint</vt:lpstr>
      <vt:lpstr>عرض تقديمي في PowerPoint</vt:lpstr>
      <vt:lpstr>س5/ هرم رباعي : قاعدته على شكل مستطيل طولة 14 م, وعرضة 12 م, وارتفاع الهرم 7م.</vt:lpstr>
      <vt:lpstr>س6/أوجد المساحة الجانبية والكلية لسطح هرم طول ارتفاعه الجانبي 18م, وطول ضلع قاعدته 11م. </vt:lpstr>
      <vt:lpstr>س7/ كيف يمكنك استعمال ارتفاع هرم لإيجاد طول ارتفاعه الجانبي ؟</vt:lpstr>
      <vt:lpstr>س8/ اوجد المساحة الجانبية لسطح العلبة اسطوانية قطرها 3بوصات , وارتفاعها 5 بوصات .  </vt:lpstr>
      <vt:lpstr>عرض تقديمي في PowerPoint</vt:lpstr>
      <vt:lpstr>أرادت مها رسم جميع أوجه منشور ثلاثي .فما الاشكال التي ستظهر في ورقتها ؟   أ}     مربعان ومثلثان             ب}      مثلثان وثلاثة مستطيلات     ج}      ثلاثة مثلثات       د}  مثلث , وثلاث مستطيلات  </vt:lpstr>
      <vt:lpstr>مخروط: قطر قاعدته 12م, وارتفاعه 5م. </vt:lpstr>
      <vt:lpstr>هرم قاعدته مستطيلة الشكل , بعدها 18 بوصة ×30 بوصة, وارتفاعه 36 بوصة , أي مما يأتي اقرب إلى حجم الهرم بالأقدام المكعبة ؟ أ}  2.5 اقدام مكعبة           ب}  3 اقدام مكعبة   ج} 4 اقادم مكعبة                د} 5.5 اقدام مكعبة   </vt:lpstr>
      <vt:lpstr>منشور مستطيلي {متوازي مستطيلات طوله 12سم , وعرضة 4سم , ومساحته الكلية تساوي 576 سم , فما ارتفاعه ؟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مراجعة الفصل الاول</dc:title>
  <dc:creator>MYPC</dc:creator>
  <cp:lastModifiedBy>MYPC</cp:lastModifiedBy>
  <cp:revision>28</cp:revision>
  <dcterms:created xsi:type="dcterms:W3CDTF">2019-02-02T16:19:18Z</dcterms:created>
  <dcterms:modified xsi:type="dcterms:W3CDTF">2019-02-04T17:16:43Z</dcterms:modified>
</cp:coreProperties>
</file>